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1" r:id="rId3"/>
    <p:sldId id="257" r:id="rId4"/>
    <p:sldId id="260" r:id="rId5"/>
    <p:sldId id="258" r:id="rId6"/>
    <p:sldId id="261" r:id="rId7"/>
    <p:sldId id="270" r:id="rId8"/>
    <p:sldId id="262" r:id="rId9"/>
    <p:sldId id="266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0EF60-CDE9-4688-91A9-B7730854CAF3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B5C6D-A5A7-4A1B-8C58-32FD15CD8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0D18E2-F31B-443A-A199-9FD355E446A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45C6-E149-48D5-BCC8-BA033AC226B9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D583-4CEA-4051-BA83-04E3FB6A87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45C6-E149-48D5-BCC8-BA033AC226B9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D583-4CEA-4051-BA83-04E3FB6A87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45C6-E149-48D5-BCC8-BA033AC226B9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D583-4CEA-4051-BA83-04E3FB6A87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45C6-E149-48D5-BCC8-BA033AC226B9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D583-4CEA-4051-BA83-04E3FB6A87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45C6-E149-48D5-BCC8-BA033AC226B9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D583-4CEA-4051-BA83-04E3FB6A87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45C6-E149-48D5-BCC8-BA033AC226B9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D583-4CEA-4051-BA83-04E3FB6A87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45C6-E149-48D5-BCC8-BA033AC226B9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D583-4CEA-4051-BA83-04E3FB6A87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45C6-E149-48D5-BCC8-BA033AC226B9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D583-4CEA-4051-BA83-04E3FB6A87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45C6-E149-48D5-BCC8-BA033AC226B9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D583-4CEA-4051-BA83-04E3FB6A87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45C6-E149-48D5-BCC8-BA033AC226B9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D583-4CEA-4051-BA83-04E3FB6A87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45C6-E149-48D5-BCC8-BA033AC226B9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D583-4CEA-4051-BA83-04E3FB6A87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645C6-E149-48D5-BCC8-BA033AC226B9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DD583-4CEA-4051-BA83-04E3FB6A87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hyperlink" Target="http://www.bogorodsk-noginsk.ru/voyna/65-let-kniga-2_clip_image004.jpg" TargetMode="External"/><Relationship Id="rId18" Type="http://schemas.openxmlformats.org/officeDocument/2006/relationships/image" Target="../media/image29.jpeg"/><Relationship Id="rId3" Type="http://schemas.openxmlformats.org/officeDocument/2006/relationships/notesSlide" Target="../notesSlides/notesSlide1.xml"/><Relationship Id="rId21" Type="http://schemas.openxmlformats.org/officeDocument/2006/relationships/hyperlink" Target="http://stat17.privet.ru/lr/09130095dc091cdbd25a10285b2bf04b" TargetMode="External"/><Relationship Id="rId7" Type="http://schemas.openxmlformats.org/officeDocument/2006/relationships/hyperlink" Target="http://www.stihi.ru/pics/2009/09/28/810.jpg" TargetMode="External"/><Relationship Id="rId12" Type="http://schemas.openxmlformats.org/officeDocument/2006/relationships/image" Target="../media/image26.jpeg"/><Relationship Id="rId17" Type="http://schemas.openxmlformats.org/officeDocument/2006/relationships/hyperlink" Target="http://www.ljplus.ru/img/k/r/krasny_liman/Bezymyannyj-kopi.jpg" TargetMode="Externa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8.jpeg"/><Relationship Id="rId20" Type="http://schemas.openxmlformats.org/officeDocument/2006/relationships/image" Target="../media/image30.jpeg"/><Relationship Id="rId1" Type="http://schemas.openxmlformats.org/officeDocument/2006/relationships/audio" Target="file:///E:\&#1074;&#1086;&#1081;&#1085;&#1072;\poklon.mp3" TargetMode="External"/><Relationship Id="rId6" Type="http://schemas.openxmlformats.org/officeDocument/2006/relationships/image" Target="../media/image23.jpeg"/><Relationship Id="rId11" Type="http://schemas.openxmlformats.org/officeDocument/2006/relationships/hyperlink" Target="http://www.rest-portal.ru/photopics/3284.jpg" TargetMode="External"/><Relationship Id="rId5" Type="http://schemas.openxmlformats.org/officeDocument/2006/relationships/hyperlink" Target="http://www.volganet.ru/irj/go/km/docs/documents/Public%20Documents/Images/%D0%98%D0%B7%D0%BE%D0%B1%D1%80%D0%B0%D0%B6%D0%B5%D0%BD%D0%B8%D1%8F/%D0%90%D1%80%D1%85%D0%B8%D0%B2/img_10079.jpeg" TargetMode="External"/><Relationship Id="rId15" Type="http://schemas.openxmlformats.org/officeDocument/2006/relationships/hyperlink" Target="http://www.kalitva.ru/uploads/posts/war41/2009-04/1239688067_diorama.jpg" TargetMode="External"/><Relationship Id="rId23" Type="http://schemas.openxmlformats.org/officeDocument/2006/relationships/image" Target="../media/image32.jpeg"/><Relationship Id="rId10" Type="http://schemas.openxmlformats.org/officeDocument/2006/relationships/image" Target="../media/image25.png"/><Relationship Id="rId19" Type="http://schemas.openxmlformats.org/officeDocument/2006/relationships/hyperlink" Target="http://www.fotokonkurs.ru/uploads/photos/contests/big/52001_53000/52475/1273427785-49622-823472.jpg" TargetMode="External"/><Relationship Id="rId4" Type="http://schemas.openxmlformats.org/officeDocument/2006/relationships/image" Target="../media/image22.png"/><Relationship Id="rId9" Type="http://schemas.openxmlformats.org/officeDocument/2006/relationships/hyperlink" Target="http://www.volsu.ru/rus/photo/gorod/V_14.gif" TargetMode="External"/><Relationship Id="rId14" Type="http://schemas.openxmlformats.org/officeDocument/2006/relationships/image" Target="../media/image27.jpeg"/><Relationship Id="rId22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74;&#1086;&#1081;&#1085;&#1072;\detskie_pesni_-_solnechniy_krug.mp3" TargetMode="External"/><Relationship Id="rId6" Type="http://schemas.openxmlformats.org/officeDocument/2006/relationships/image" Target="../media/image35.jpeg"/><Relationship Id="rId5" Type="http://schemas.openxmlformats.org/officeDocument/2006/relationships/hyperlink" Target="http://allday.ru/uploads/posts/2009-03/1236194368_happychildhood_1017-50.jpg" TargetMode="Externa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&#1074;&#1086;&#1081;&#1085;&#1072;\Bombezhka_avia_-_zvuki_(iPlayer.fm).mp3" TargetMode="External"/><Relationship Id="rId1" Type="http://schemas.openxmlformats.org/officeDocument/2006/relationships/audio" Target="file:///E:\&#1074;&#1086;&#1081;&#1085;&#1072;\&#1042;&#1086;&#1077;&#1085;&#1085;&#1099;&#1077;%20&#1087;&#1077;&#1089;&#1085;&#1080;%20-%20&#1056;&#1080;&#1086;%20&#1056;&#1080;&#1090;&#1072;-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74;&#1086;&#1081;&#1085;&#1072;\&#1043;&#1086;&#1083;&#1086;&#1089;%20&#1070;.%20&#1041;.%20&#1051;&#1077;&#1074;&#1080;&#1090;&#1072;&#1085;&#1072;%20-%20&#1054;&#1073;&#1098;&#1103;&#1074;&#1083;&#1077;&#1085;&#1080;&#1077;%20&#1086;%20&#1085;&#1072;&#1095;&#1072;&#1083;&#1077;%20&#1074;&#1086;&#1081;&#1085;&#1099;-.mp3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74;&#1086;&#1081;&#1085;&#1072;\&#1042;&#1089;&#1090;&#1072;&#1074;&#1072;&#1081;%20&#1089;&#1090;&#1088;&#1072;&#1085;&#1072;%20&#1086;&#1075;&#1088;&#1086;&#1084;&#1085;&#1072;&#1103;!%20-%20&#1057;&#1086;&#1074;&#1077;&#1090;&#1089;&#1082;&#1072;&#1103;,&#1085;&#1072;&#1088;&#1086;&#1076;&#1085;&#1072;&#1103;%20,&#1088;&#1086;&#1076;&#1085;&#1072;&#1103;!!!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74;&#1086;&#1081;&#1085;&#1072;\M%20Magomaev%201958g%20Buhenval%20dskiy%20nabat%20(mp3top100.net).mp3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74;&#1086;&#1081;&#1085;&#1072;\Mocart_-_Rekviem_po_mechte_1510045583_33240148.mp3" TargetMode="Externa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74;&#1086;&#1081;&#1085;&#1072;\1941-1945_-_Metronom-_minuta_molchaniya_(iPlayer.fm).mp3" TargetMode="Externa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071546"/>
            <a:ext cx="7929618" cy="3643338"/>
          </a:xfrm>
        </p:spPr>
        <p:txBody>
          <a:bodyPr>
            <a:prstTxWarp prst="textPlain">
              <a:avLst>
                <a:gd name="adj" fmla="val 50759"/>
              </a:avLst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Поклонимся</a:t>
            </a:r>
            <a:b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великим </a:t>
            </a:r>
            <a:b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 годам…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oklo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Картинка 28 из 487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Картинка 32 из 4727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214313" y="0"/>
            <a:ext cx="9358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Картинка 49 из 1892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Картинка 18 из 4872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85938" y="0"/>
            <a:ext cx="50593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Картинка 24 из 4872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Картинка 74 из 1892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Картинка 224 из 1892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 descr="Картинка 99 из 4718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571750" y="0"/>
            <a:ext cx="4357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 descr="Картинка 6 из 4718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-214313" y="0"/>
            <a:ext cx="9358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8" descr="Картинка 19 из 4718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-285750" y="0"/>
            <a:ext cx="9429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5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22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4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58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xit" presetSubtype="0" fill="hold" nodeType="withEffect">
                                  <p:stCondLst>
                                    <p:cond delay="7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5" presetClass="exit" presetSubtype="0" fill="hold" nodeType="withEffect">
                                  <p:stCondLst>
                                    <p:cond delay="7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5" presetClass="exit" presetSubtype="0" fill="hold" nodeType="withEffect">
                                  <p:stCondLst>
                                    <p:cond delay="7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80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118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138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14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nodeType="withEffect">
                                  <p:stCondLst>
                                    <p:cond delay="150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xit" presetSubtype="0" fill="hold" nodeType="withEffect">
                                  <p:stCondLst>
                                    <p:cond delay="17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5" presetClass="exit" presetSubtype="0" fill="hold" nodeType="withEffect">
                                  <p:stCondLst>
                                    <p:cond delay="17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5" presetClass="exit" presetSubtype="0" fill="hold" nodeType="withEffect">
                                  <p:stCondLst>
                                    <p:cond delay="17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5" presetClass="exit" presetSubtype="0" fill="hold" nodeType="withEffect">
                                  <p:stCondLst>
                                    <p:cond delay="17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5" presetClass="exit" presetSubtype="0" fill="hold" nodeType="withEffect">
                                  <p:stCondLst>
                                    <p:cond delay="17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nodeType="withEffect">
                                  <p:stCondLst>
                                    <p:cond delay="176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nodeType="withEffect">
                                  <p:stCondLst>
                                    <p:cond delay="22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Картинка 29 из 82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Картинка 24 из 82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Картинка 3 из 1630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Картинка 55 из 823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detskie_pesni_-_solnechniy_kru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673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42910" y="1071546"/>
            <a:ext cx="7929618" cy="3643338"/>
          </a:xfrm>
          <a:prstGeom prst="rect">
            <a:avLst/>
          </a:prstGeom>
        </p:spPr>
        <p:txBody>
          <a:bodyPr numCol="1">
            <a:prstTxWarp prst="textPlain">
              <a:avLst>
                <a:gd name="adj" fmla="val 50759"/>
              </a:avLst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1941</a:t>
            </a:r>
            <a:endParaRPr kumimoji="0" lang="ru-RU" sz="96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428604"/>
            <a:ext cx="8429684" cy="5715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http://img-fotki.yandex.ru/get/4512/28101686.227/0_6a9a7_9cb3c98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b="1" dirty="0" smtClean="0">
                <a:solidFill>
                  <a:srgbClr val="FF0000"/>
                </a:solidFill>
              </a:rPr>
              <a:t>война</a:t>
            </a:r>
            <a:endParaRPr lang="ru-RU" sz="23900" b="1" dirty="0">
              <a:solidFill>
                <a:srgbClr val="FF0000"/>
              </a:solidFill>
            </a:endParaRPr>
          </a:p>
        </p:txBody>
      </p:sp>
      <p:pic>
        <p:nvPicPr>
          <p:cNvPr id="6" name="Военные песни - Рио Рита-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Bombezhka_avia_-_zvuki_(iPlayer.f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6429388" y="357187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1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39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64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cs4133.userapi.com/u4590333/98928847/x_368c10d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Голос Ю. Б. Левитана - Объявление о начале войны-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28596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forum.qrz.ru/attachments/sorevnovaniya/99977d1373207632-cq-cq-r3hq-r3hq-9plj2yspyj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0"/>
            <a:ext cx="4552950" cy="6858000"/>
          </a:xfrm>
          <a:prstGeom prst="rect">
            <a:avLst/>
          </a:prstGeom>
          <a:noFill/>
        </p:spPr>
      </p:pic>
      <p:pic>
        <p:nvPicPr>
          <p:cNvPr id="15364" name="Picture 4" descr="http://helgireen.users.photofile.ru/photo/helgireen/3406513/xlarge/735662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Вставай страна огромная! - Советская,народная ,родная!!!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00034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3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kurioso.files.wordpress.com/2010/09/tanya_diar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800105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m.ruvr.ru/data/2010/04/10/1237943491/3RIA-023998-Preview%20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8643998" cy="6000792"/>
          </a:xfrm>
          <a:prstGeom prst="rect">
            <a:avLst/>
          </a:prstGeom>
          <a:noFill/>
        </p:spPr>
      </p:pic>
      <p:pic>
        <p:nvPicPr>
          <p:cNvPr id="3" name="M Magomaev 1958g Buhenval dskiy nabat (mp3top100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Picture 6" descr="http://img1.liveinternet.ru/images/attach/c/8/102/594/102594207_file64108577_40dd080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14290"/>
            <a:ext cx="8643998" cy="6357982"/>
          </a:xfrm>
          <a:prstGeom prst="rect">
            <a:avLst/>
          </a:prstGeom>
          <a:noFill/>
        </p:spPr>
      </p:pic>
      <p:pic>
        <p:nvPicPr>
          <p:cNvPr id="5" name="Picture 2" descr="http://img1.liveinternet.ru/images/attach/c/8/100/741/100741643_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214290"/>
            <a:ext cx="8572560" cy="6357982"/>
          </a:xfrm>
          <a:prstGeom prst="rect">
            <a:avLst/>
          </a:prstGeom>
          <a:noFill/>
        </p:spPr>
      </p:pic>
      <p:pic>
        <p:nvPicPr>
          <p:cNvPr id="6" name="Picture 10" descr="http://www.historyworlds.ru/uploads/gallery/main/170/sav-105_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  <p:pic>
        <p:nvPicPr>
          <p:cNvPr id="7" name="Рисунок 6" descr="http://i2.2photo.ru/7/t/442987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4810" y="214290"/>
            <a:ext cx="4720687" cy="2857520"/>
          </a:xfrm>
          <a:prstGeom prst="rect">
            <a:avLst/>
          </a:prstGeom>
          <a:noFill/>
        </p:spPr>
      </p:pic>
      <p:pic>
        <p:nvPicPr>
          <p:cNvPr id="28676" name="Picture 4" descr="http://de.trinixy.ru/pics4/20110510/pobeda_8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214290"/>
            <a:ext cx="4000529" cy="6429420"/>
          </a:xfrm>
          <a:prstGeom prst="rect">
            <a:avLst/>
          </a:prstGeom>
          <a:noFill/>
        </p:spPr>
      </p:pic>
      <p:pic>
        <p:nvPicPr>
          <p:cNvPr id="14" name="Рисунок 13" descr="http://gazeta-sudba.ru/wp-content/uploads/2012/06/Str_1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14810" y="3071810"/>
            <a:ext cx="4643470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6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3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39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qd.ru/files/1/045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4290"/>
            <a:ext cx="7874687" cy="6157467"/>
          </a:xfrm>
          <a:prstGeom prst="rect">
            <a:avLst/>
          </a:prstGeom>
          <a:noFill/>
        </p:spPr>
      </p:pic>
      <p:pic>
        <p:nvPicPr>
          <p:cNvPr id="3" name="Mocart_-_Rekviem_po_mechte_1510045583_3324014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71472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1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z-city.com.ua/images/pictures/authors/9048/15569/pr20100509231045-(page-picture-large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1941-1945_-_Metronom-_minuta_molchaniy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14348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1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4</Words>
  <Application>Microsoft Office PowerPoint</Application>
  <PresentationFormat>Экран (4:3)</PresentationFormat>
  <Paragraphs>4</Paragraphs>
  <Slides>11</Slides>
  <Notes>1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Поклонимся  великим  тем годам…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26</cp:revision>
  <dcterms:created xsi:type="dcterms:W3CDTF">2014-04-27T18:11:10Z</dcterms:created>
  <dcterms:modified xsi:type="dcterms:W3CDTF">2016-05-06T05:53:30Z</dcterms:modified>
</cp:coreProperties>
</file>