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7" r:id="rId4"/>
    <p:sldId id="262" r:id="rId5"/>
    <p:sldId id="258" r:id="rId6"/>
    <p:sldId id="263" r:id="rId7"/>
    <p:sldId id="268" r:id="rId8"/>
    <p:sldId id="266" r:id="rId9"/>
    <p:sldId id="269" r:id="rId10"/>
    <p:sldId id="270" r:id="rId11"/>
    <p:sldId id="267" r:id="rId12"/>
    <p:sldId id="265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7A0CB-94AB-4F35-B22E-9700BD826A22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EDD66-E159-4682-8F22-20FEE939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3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DD66-E159-4682-8F22-20FEE93962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3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7565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9417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956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8393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204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2433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5743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8873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5677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8947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A762C-04B2-4D23-9A85-DFA1C9CD0C5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4152A-4AB7-4F76-8429-387284832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2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72;&#1073;&#1080;&#1085;&#1077;&#1090;%20122\Desktop\&#1076;&#1083;&#1103;%20&#1087;&#1088;&#1077;&#1079;&#1077;&#1085;&#1090;&#1072;&#1094;&#1080;&#1080;\&#1087;&#1088;&#1077;&#1079;&#1077;&#1085;&#1090;&#1072;&#1094;&#1080;&#1103;\&#1092;&#1072;&#1085;&#1092;&#1072;&#1088;&#1072;%20&#1076;&#1077;&#1085;&#1100;%20&#1087;&#1086;&#1073;&#1077;&#1076;&#109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020"/>
            <a:ext cx="8892480" cy="66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фанфара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55721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85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2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3183"/>
            <a:ext cx="4320480" cy="638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3183"/>
            <a:ext cx="4176464" cy="63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24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/>
          <a:stretch/>
        </p:blipFill>
        <p:spPr>
          <a:xfrm>
            <a:off x="28194" y="2662310"/>
            <a:ext cx="5414736" cy="4174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4138127" cy="33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08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99" y="24949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699" y="2839"/>
            <a:ext cx="9161951" cy="29221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письма учителя химии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Верещагиной Галины Александровны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«Никакие трудности военного времени 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снижали уровень требований к урокам…</a:t>
            </a:r>
            <a:b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81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99" y="0"/>
            <a:ext cx="9144000" cy="689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835"/>
            <a:ext cx="4789406" cy="6309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067944" cy="62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13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99" y="24949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699" y="0"/>
            <a:ext cx="9179699" cy="689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765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2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30"/>
            <a:ext cx="9144000" cy="141054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Несовместимы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362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2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войны не детское лицо…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3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2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Воскрецова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Евдокимова Е.Г. выпуск 1943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212976"/>
            <a:ext cx="6192688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средам в зимнее время наш 10 класс приходил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школу пораньше, пилил и колол дрова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всей школы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Каждый день недели был распределен между старшеклассниками,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день была – среда. </a:t>
            </a:r>
          </a:p>
        </p:txBody>
      </p:sp>
    </p:spTree>
    <p:extLst>
      <p:ext uri="{BB962C8B-B14F-4D97-AF65-F5344CB8AC3E}">
        <p14:creationId xmlns:p14="http://schemas.microsoft.com/office/powerpoint/2010/main" val="2597848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2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72" y="274638"/>
            <a:ext cx="911032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Чуйкина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Агния Александровна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1944 года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780928"/>
            <a:ext cx="6264696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школе было холодно. На перемене мы не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бегали,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время прижимались к печке. Сидели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шапках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пальто. Чернила замерзали. Все время хотелось есть. Нам давали по 50 грамм хлеба с сахаром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мы быстро его проглатывали. </a:t>
            </a:r>
          </a:p>
        </p:txBody>
      </p:sp>
    </p:spTree>
    <p:extLst>
      <p:ext uri="{BB962C8B-B14F-4D97-AF65-F5344CB8AC3E}">
        <p14:creationId xmlns:p14="http://schemas.microsoft.com/office/powerpoint/2010/main" val="1196806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0" y="-99392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72" y="274638"/>
            <a:ext cx="91103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Автюшенко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Мария </a:t>
            </a:r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Арсентьевна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1945 года</a:t>
            </a:r>
            <a:r>
              <a:rPr lang="ru-RU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44824"/>
            <a:ext cx="6696744" cy="47089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 9 классе нас было 30 человек, а в 10 - осталось 12. Фронту нужны были солдаты и наших 16-17 летних мальчиков забирали на фронт.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Вместо занятий спортом помогали совхозу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убирали урожай. Не уходили с поля,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все не уберем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Школа отапливалась дровами, сами ездили на лесозаготовки. </a:t>
            </a:r>
            <a:endParaRPr lang="ru-RU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Сами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валили деревья, сами рубили. Помню даже одну девочку однажды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придавило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березой.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Все это мы сочетали с домашним трудом,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санях возили дрова из леса, копали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огороды, садили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картофель на поле. </a:t>
            </a:r>
            <a:endParaRPr lang="ru-RU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знаю, где только силы брались.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03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31"/>
            <a:ext cx="9180512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Кайгародова</a:t>
            </a:r>
            <a:r>
              <a:rPr lang="ru-RU" sz="4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Васильевна выпуск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 года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204864"/>
            <a:ext cx="6336704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Запомнились мне годы учебы  во время войны. До сих пор помню, как все время хотелось есть. Зимой вся наша школа класса с пятого вместе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классными руководителями ходили на заготовку дров далеко в лес, сами валили деревья, очищали от коры, веток, пилили и складывали в поленницы.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Уставали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страшно. Но какая была гордость – сами заготовили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дрова.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47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2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Макерова</a:t>
            </a:r>
            <a:r>
              <a:rPr lang="ru-RU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Цвирко </a:t>
            </a:r>
            <a:r>
              <a:rPr lang="ru-RU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Капиталина</a:t>
            </a:r>
            <a:r>
              <a:rPr lang="ru-RU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Ивановна   </a:t>
            </a:r>
            <a:r>
              <a:rPr lang="ru-RU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1945 </a:t>
            </a:r>
            <a:r>
              <a:rPr lang="ru-RU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br>
              <a:rPr lang="ru-RU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348880"/>
            <a:ext cx="6552728" cy="4176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знали мы тогда, что в школе будет музей, а мы будем ее историей.  А то непременно бы сохранила для экспонатов те книги,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которых мы писали, ведь тетради были в большом дефиците,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ту обувь, которую пришлось нам носить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среднее что-то  вроде тапочек и калош,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сплетенных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 разных резиновых камер от автомашины.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неплохо бы видеть там те 50 грамм черного липкого хлеба, который мы съедали мгновенно, и просидеть до конца занятий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легче.</a:t>
            </a:r>
          </a:p>
        </p:txBody>
      </p:sp>
    </p:spTree>
    <p:extLst>
      <p:ext uri="{BB962C8B-B14F-4D97-AF65-F5344CB8AC3E}">
        <p14:creationId xmlns:p14="http://schemas.microsoft.com/office/powerpoint/2010/main" val="3263308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ые цветы, отечественная война, гвоздики, фон, звезда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5" y="44624"/>
            <a:ext cx="9144000" cy="68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Руева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Евгения Дмитриевна выпуск 1945 года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492896"/>
            <a:ext cx="612068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 выпускников 1944 года, где училась моя сестра Лариса, можно было сказать практически мобилизовали. Они до обеда работали на заводе, сколачивали ящики для снарядов, за что получали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800гр.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хлеба вместо 400 гр. А учились после обеда.</a:t>
            </a:r>
          </a:p>
        </p:txBody>
      </p:sp>
    </p:spTree>
    <p:extLst>
      <p:ext uri="{BB962C8B-B14F-4D97-AF65-F5344CB8AC3E}">
        <p14:creationId xmlns:p14="http://schemas.microsoft.com/office/powerpoint/2010/main" val="4026599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390</Words>
  <Application>Microsoft Office PowerPoint</Application>
  <PresentationFormat>Экран (4:3)</PresentationFormat>
  <Paragraphs>32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Несовместимы   Дети и Война</vt:lpstr>
      <vt:lpstr>У войны не детское лицо…</vt:lpstr>
      <vt:lpstr> Воскрецова – Евдокимова Е.Г. выпуск 1943 года </vt:lpstr>
      <vt:lpstr> Чуйкина Агния Александровна  выпуск 1944 года </vt:lpstr>
      <vt:lpstr> Автюшенко Мария Арсентьевна     выпуск 1945 года </vt:lpstr>
      <vt:lpstr>  Кайгародова Татьяна Васильевна выпуск 1947 года </vt:lpstr>
      <vt:lpstr>  Макерова – Цвирко  Капиталина Ивановна    выпуск 1945 года </vt:lpstr>
      <vt:lpstr> Руева Евгения Дмитриевна выпуск 1945 года </vt:lpstr>
      <vt:lpstr>Презентация PowerPoint</vt:lpstr>
      <vt:lpstr>Презентация PowerPoint</vt:lpstr>
      <vt:lpstr> Из письма учителя химии  Верещагиной Галины Александровны:  «Никакие трудности военного времени  не снижали уровень требований к урокам…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122</dc:creator>
  <cp:lastModifiedBy>Admin</cp:lastModifiedBy>
  <cp:revision>10</cp:revision>
  <dcterms:created xsi:type="dcterms:W3CDTF">2014-11-26T10:29:13Z</dcterms:created>
  <dcterms:modified xsi:type="dcterms:W3CDTF">2017-05-31T13:10:27Z</dcterms:modified>
</cp:coreProperties>
</file>