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00"/>
    <a:srgbClr val="FF33CC"/>
    <a:srgbClr val="0099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4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8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25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5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7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5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97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52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78F5-C89A-410B-B54A-6073A380CA8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96E4-F057-4E34-A20F-6D120D31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clipart.org/image/2400px/svg_to_png/282008/Comedy-tragedy-mask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510" y="3661158"/>
            <a:ext cx="3915261" cy="25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4574" y="1319879"/>
            <a:ext cx="74966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9999"/>
                </a:solidFill>
              </a:rPr>
              <a:t>Театр в моей жизни</a:t>
            </a:r>
            <a:endParaRPr lang="ru-RU" sz="6600" b="1" dirty="0">
              <a:solidFill>
                <a:srgbClr val="0099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1332" y="4773335"/>
            <a:ext cx="4239490" cy="162746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Белослудцева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Ника,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ученица 3 «А» класса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МАОУ «СОШ № 2»,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Северодвинск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5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2" y="550487"/>
            <a:ext cx="9564716" cy="1166225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В первый раз я побывала в театре, когда мне было три года. Мы с родителями ходили на спектакль « Конёк – Горбунок». С тех пор я не расстаюсь с театром.</a:t>
            </a:r>
          </a:p>
        </p:txBody>
      </p:sp>
      <p:pic>
        <p:nvPicPr>
          <p:cNvPr id="2050" name="Picture 2" descr="https://w-dog.ru/wallpapers/15/15/378211060678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519" y="1875690"/>
            <a:ext cx="5658963" cy="467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04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119"/>
          </a:xfrm>
        </p:spPr>
        <p:txBody>
          <a:bodyPr>
            <a:normAutofit fontScale="9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Я посещаю театральные представления с родителями и с классом. С семи лет я стала ходить в театральную студию «Премьер». Быть актрисой очень интересно, хотя репетиции отнимают немало сил. Но, терпение и труд все перетрут!</a:t>
            </a:r>
            <a:r>
              <a:rPr lang="en-US" sz="20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В этом году наша группа будет ставить первый спектакль на зрителя. Я жду-не дождусь!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00" y="2942453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2453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942453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089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oboi.cc/uploads/11_05_2013/view/201209/oboik.ru_385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195" y="1727196"/>
            <a:ext cx="7021611" cy="438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832" y="568065"/>
            <a:ext cx="9190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>
                <a:solidFill>
                  <a:srgbClr val="009999"/>
                </a:solidFill>
              </a:rPr>
              <a:t>Я думаю,  театр – это империя сказок. Ведь только в волшебном мире театра можно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9999"/>
                </a:solidFill>
              </a:rPr>
              <a:t> повстречаться с настоящим </a:t>
            </a:r>
            <a:r>
              <a:rPr lang="ru-RU" b="1" dirty="0" smtClean="0">
                <a:solidFill>
                  <a:srgbClr val="009999"/>
                </a:solidFill>
              </a:rPr>
              <a:t>единорогом </a:t>
            </a:r>
            <a:r>
              <a:rPr lang="ru-RU" b="1" dirty="0">
                <a:solidFill>
                  <a:srgbClr val="009999"/>
                </a:solidFill>
              </a:rPr>
              <a:t>и спеть с русалкой веселую песню.</a:t>
            </a:r>
          </a:p>
        </p:txBody>
      </p:sp>
      <p:pic>
        <p:nvPicPr>
          <p:cNvPr id="3076" name="Picture 4" descr="http://steshka.ru/wp-content/uploads/2015/05/baba_yaga_1-768x10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112" y="2634770"/>
            <a:ext cx="2380314" cy="32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ristor.ru/wp-content/uploads/2018/05/%D0%97%D0%BC%D0%B5%D0%B9-%D0%93%D0%BE%D1%80%D1%8B%D0%BD%D1%8B%D1%87-%D0%BA%D0%B0%D1%80%D1%82%D0%B8%D0%BD%D0%BA%D0%B8-%D0%B4%D0%BB%D1%8F-%D0%B4%D0%B5%D1%82%D0%B5%D0%B9-%D0%BF%D1%80%D0%B8%D0%BA%D0%BE%D0%BB%D1%8C%D0%BD%D1%8B%D0%B5-%D0%B8-%D0%BA%D1%80%D0%B0%D1%81%D0%B8%D0%B2%D1%8B%D0%B5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480" y="3013578"/>
            <a:ext cx="3758347" cy="29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9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369" y="2875002"/>
            <a:ext cx="8403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9999"/>
                </a:solidFill>
              </a:rPr>
              <a:t>Спасибо за внимание!</a:t>
            </a:r>
            <a:endParaRPr lang="ru-RU" sz="66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40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145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В первый раз я побывала в театре, когда мне было три года. Мы с родителями ходили на спектакль « Конёк – Горбунок». С тех пор я не расстаюсь с театром.</vt:lpstr>
      <vt:lpstr>Я посещаю театральные представления с родителями и с классом. С семи лет я стала ходить в театральную студию «Премьер». Быть актрисой очень интересно, хотя репетиции отнимают немало сил. Но, терпение и труд все перетрут! В этом году наша группа будет ставить первый спектакль на зрителя. Я жду-не дождусь!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2018-09-14T17:16:31Z</dcterms:created>
  <dcterms:modified xsi:type="dcterms:W3CDTF">2018-09-15T13:30:42Z</dcterms:modified>
</cp:coreProperties>
</file>